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Presentation (15 points)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Content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435100" marR="1435100" rtl="0" algn="l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The presentation outlines the project, including the following:</a:t>
            </a:r>
            <a:endParaRPr sz="1500">
              <a:solidFill>
                <a:srgbClr val="2B2B2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900"/>
              </a:spcBef>
              <a:spcAft>
                <a:spcPts val="0"/>
              </a:spcAft>
              <a:buClr>
                <a:srgbClr val="2B2B2B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Selected topic</a:t>
            </a:r>
            <a:endParaRPr sz="1500">
              <a:solidFill>
                <a:srgbClr val="2B2B2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Reason topic was selected</a:t>
            </a:r>
            <a:endParaRPr sz="1500">
              <a:solidFill>
                <a:srgbClr val="2B2B2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Description of the source of data</a:t>
            </a:r>
            <a:endParaRPr sz="1500">
              <a:solidFill>
                <a:srgbClr val="2B2B2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Questions the team hopes to answer with the data</a:t>
            </a:r>
            <a:endParaRPr sz="1500">
              <a:solidFill>
                <a:srgbClr val="2B2B2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Description of the data exploration phase of the project</a:t>
            </a:r>
            <a:endParaRPr sz="1500">
              <a:solidFill>
                <a:srgbClr val="2B2B2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B2B2B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Description of the analysis phase of the project</a:t>
            </a:r>
            <a:endParaRPr sz="1500">
              <a:solidFill>
                <a:srgbClr val="2B2B2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Slides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435100" marR="1435100" rtl="0" algn="l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Presentations are drafted in Google Slides.</a:t>
            </a:r>
            <a:endParaRPr sz="1500">
              <a:solidFill>
                <a:srgbClr val="2B2B2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23654"/>
                </a:solidFill>
              </a:rPr>
              <a:t>P. Cortez, A. Cerdeira, F. Almeida, T. Matos and J. Reis.</a:t>
            </a:r>
            <a:endParaRPr sz="1000">
              <a:solidFill>
                <a:srgbClr val="12365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23654"/>
                </a:solidFill>
              </a:rPr>
              <a:t>Modeling wine preferences by data mining from physicochemical properties. In Decision Support Systems, Elsevier, 47(4):547-553, 2009.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54" name="Google Shape;54;p13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Predicting Wine Quality using Machine Learning</a:t>
            </a:r>
            <a:endParaRPr sz="6000"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 sz="2400"/>
              <a:t>y</a:t>
            </a:r>
            <a:r>
              <a:rPr lang="en"/>
              <a:t> Jinghon Kou, Scott Freeland, Richard Hernandez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no_reply@example.com</a:t>
            </a:r>
            <a:endParaRPr sz="1800"/>
          </a:p>
        </p:txBody>
      </p:sp>
      <p:cxnSp>
        <p:nvCxnSpPr>
          <p:cNvPr id="58" name="Google Shape;58;p13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/>
              <a:t>What is the conclusion of your experiment? Did the results support your hypothesis or predicted outcome? How will your findings help the area of science you’ve researched?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will I do next?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What will you do with your findings next? How will you further your research/findings?</a:t>
            </a:r>
            <a:endParaRPr sz="3600"/>
          </a:p>
        </p:txBody>
      </p:sp>
      <p:pic>
        <p:nvPicPr>
          <p:cNvPr id="149" name="Google Shape;149;p23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Selected Topic</a:t>
            </a:r>
            <a:endParaRPr sz="3600"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/>
              <a:t>Please explain why you chose to investigate this particular aspect of </a:t>
            </a:r>
            <a:r>
              <a:rPr b="1" lang="en" sz="2400"/>
              <a:t>science, computing, or engineering</a:t>
            </a:r>
            <a:r>
              <a:rPr lang="en" sz="2400"/>
              <a:t>.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reason topic was selected</a:t>
            </a:r>
            <a:endParaRPr/>
          </a:p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/>
              <a:t>Please explain the question or problem that you investigated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The hypothesis</a:t>
            </a:r>
            <a:r>
              <a:rPr b="1" lang="en" sz="2000"/>
              <a:t> (or prediction)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 do you think will happen?</a:t>
            </a:r>
            <a:endParaRPr sz="4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Research</a:t>
            </a:r>
            <a:endParaRPr sz="3600"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Explain all of the research you’ve done about this issue/challenge.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Description of the source of data 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What was the goal of your research? Be sure to explain how you found it and anyone who might have helped you!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/>
              <a:t>Questions</a:t>
            </a:r>
            <a:r>
              <a:rPr lang="en" sz="2400"/>
              <a:t> the team hopes to answer with the data 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methods</a:t>
            </a:r>
            <a:endParaRPr/>
          </a:p>
        </p:txBody>
      </p:sp>
      <p:sp>
        <p:nvSpPr>
          <p:cNvPr id="87" name="Google Shape;87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scientist uses different methods of experimentation</a:t>
            </a:r>
            <a:endParaRPr/>
          </a:p>
        </p:txBody>
      </p:sp>
      <p:sp>
        <p:nvSpPr>
          <p:cNvPr id="88" name="Google Shape;88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methods did you use in your experiment?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Linear/Logistic Regression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Correlation Matrix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Neural Network Model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the information you get from your experiment</a:t>
            </a:r>
            <a:endParaRPr/>
          </a:p>
        </p:txBody>
      </p:sp>
      <p:sp>
        <p:nvSpPr>
          <p:cNvPr id="95" name="Google Shape;95;p19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accent3"/>
                </a:solidFill>
              </a:rPr>
              <a:t>Include a table or graph to display what you see</a:t>
            </a:r>
            <a:endParaRPr i="1">
              <a:solidFill>
                <a:schemeClr val="accent3"/>
              </a:solidFill>
            </a:endParaRPr>
          </a:p>
        </p:txBody>
      </p:sp>
      <p:sp>
        <p:nvSpPr>
          <p:cNvPr id="96" name="Google Shape;96;p19"/>
          <p:cNvSpPr txBox="1"/>
          <p:nvPr>
            <p:ph idx="2" type="body"/>
          </p:nvPr>
        </p:nvSpPr>
        <p:spPr>
          <a:xfrm>
            <a:off x="528200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10min</a:t>
            </a:r>
            <a:endParaRPr sz="1300"/>
          </a:p>
        </p:txBody>
      </p:sp>
      <p:sp>
        <p:nvSpPr>
          <p:cNvPr id="97" name="Google Shape;97;p19"/>
          <p:cNvSpPr txBox="1"/>
          <p:nvPr>
            <p:ph idx="2" type="body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98" name="Google Shape;98;p19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 txBox="1"/>
          <p:nvPr>
            <p:ph idx="2" type="body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00" name="Google Shape;100;p19"/>
          <p:cNvSpPr/>
          <p:nvPr/>
        </p:nvSpPr>
        <p:spPr>
          <a:xfrm>
            <a:off x="5281850" y="2910750"/>
            <a:ext cx="689700" cy="111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02" name="Google Shape;102;p19"/>
          <p:cNvSpPr txBox="1"/>
          <p:nvPr>
            <p:ph idx="2" type="body"/>
          </p:nvPr>
        </p:nvSpPr>
        <p:spPr>
          <a:xfrm>
            <a:off x="6127888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20min</a:t>
            </a:r>
            <a:endParaRPr sz="1300"/>
          </a:p>
        </p:txBody>
      </p:sp>
      <p:sp>
        <p:nvSpPr>
          <p:cNvPr id="103" name="Google Shape;103;p19"/>
          <p:cNvSpPr txBox="1"/>
          <p:nvPr>
            <p:ph idx="2" type="body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2" type="body"/>
          </p:nvPr>
        </p:nvSpPr>
        <p:spPr>
          <a:xfrm>
            <a:off x="6127950" y="1859263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>
            <a:off x="6127950" y="2168550"/>
            <a:ext cx="689400" cy="18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>
            <p:ph idx="2" type="body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08" name="Google Shape;108;p19"/>
          <p:cNvSpPr txBox="1"/>
          <p:nvPr>
            <p:ph idx="2" type="body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30min</a:t>
            </a:r>
            <a:endParaRPr sz="1300"/>
          </a:p>
        </p:txBody>
      </p:sp>
      <p:sp>
        <p:nvSpPr>
          <p:cNvPr id="109" name="Google Shape;109;p19"/>
          <p:cNvSpPr txBox="1"/>
          <p:nvPr>
            <p:ph idx="2" type="body"/>
          </p:nvPr>
        </p:nvSpPr>
        <p:spPr>
          <a:xfrm>
            <a:off x="6973875" y="8056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10" name="Google Shape;110;p19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 txBox="1"/>
          <p:nvPr>
            <p:ph idx="2" type="body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12" name="Google Shape;112;p19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 txBox="1"/>
          <p:nvPr>
            <p:ph idx="2" type="body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14" name="Google Shape;114;p19"/>
          <p:cNvSpPr txBox="1"/>
          <p:nvPr>
            <p:ph idx="2" type="body"/>
          </p:nvPr>
        </p:nvSpPr>
        <p:spPr>
          <a:xfrm>
            <a:off x="781985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40min</a:t>
            </a:r>
            <a:endParaRPr sz="1300"/>
          </a:p>
        </p:txBody>
      </p:sp>
      <p:sp>
        <p:nvSpPr>
          <p:cNvPr id="115" name="Google Shape;115;p19"/>
          <p:cNvSpPr txBox="1"/>
          <p:nvPr>
            <p:ph idx="2" type="body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16" name="Google Shape;116;p19"/>
          <p:cNvSpPr/>
          <p:nvPr/>
        </p:nvSpPr>
        <p:spPr>
          <a:xfrm>
            <a:off x="78080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 txBox="1"/>
          <p:nvPr>
            <p:ph idx="2" type="body"/>
          </p:nvPr>
        </p:nvSpPr>
        <p:spPr>
          <a:xfrm>
            <a:off x="7819600" y="204278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18" name="Google Shape;118;p19"/>
          <p:cNvSpPr/>
          <p:nvPr/>
        </p:nvSpPr>
        <p:spPr>
          <a:xfrm>
            <a:off x="7808250" y="2385550"/>
            <a:ext cx="689400" cy="163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>
            <p:ph idx="2" type="body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22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7927800" y="254200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1</a:t>
            </a:r>
            <a:endParaRPr sz="1400"/>
          </a:p>
        </p:txBody>
      </p:sp>
      <p:sp>
        <p:nvSpPr>
          <p:cNvPr id="121" name="Google Shape;121;p19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7927800" y="602125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2</a:t>
            </a:r>
            <a:endParaRPr sz="1400"/>
          </a:p>
        </p:txBody>
      </p:sp>
      <p:sp>
        <p:nvSpPr>
          <p:cNvPr id="123" name="Google Shape;123;p19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129" name="Google Shape;129;p20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after testing?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Incididunt ut labore et dolore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Consectetur adipiscing elit, sed do eiusmod tempor incididunt</a:t>
            </a:r>
            <a:endParaRPr/>
          </a:p>
        </p:txBody>
      </p:sp>
      <p:pic>
        <p:nvPicPr>
          <p:cNvPr descr="Screen Shot 2015-10-15 at 9.01.57 PM.png" id="130" name="Google Shape;130;p20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131" name="Google Shape;131;p20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132" name="Google Shape;132;p20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